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61" r:id="rId5"/>
    <p:sldId id="262" r:id="rId6"/>
    <p:sldId id="264" r:id="rId7"/>
    <p:sldId id="272" r:id="rId8"/>
    <p:sldId id="263" r:id="rId9"/>
    <p:sldId id="265" r:id="rId10"/>
    <p:sldId id="271" r:id="rId11"/>
    <p:sldId id="273" r:id="rId12"/>
    <p:sldId id="266" r:id="rId13"/>
    <p:sldId id="267" r:id="rId14"/>
    <p:sldId id="268" r:id="rId15"/>
    <p:sldId id="270" r:id="rId16"/>
    <p:sldId id="259" r:id="rId17"/>
    <p:sldId id="25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D46D7-40A6-4982-AF0E-4FDB5E3AF16C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9261F-1889-4F8C-A0F8-42A19585B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sdcfvgbnjmk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9261F-1889-4F8C-A0F8-42A19585B8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1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53DD-13B4-4B13-B130-BF422B86E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301261"/>
            <a:ext cx="8361229" cy="1741357"/>
          </a:xfrm>
        </p:spPr>
        <p:txBody>
          <a:bodyPr/>
          <a:lstStyle/>
          <a:p>
            <a:r>
              <a:rPr lang="en-US" sz="4000" cap="none" dirty="0"/>
              <a:t>Colloquium</a:t>
            </a:r>
            <a:br>
              <a:rPr lang="en-US" sz="4000" cap="none" dirty="0"/>
            </a:br>
            <a:r>
              <a:rPr lang="en-US" sz="4000" cap="none" dirty="0"/>
              <a:t>Realization of a </a:t>
            </a:r>
            <a:r>
              <a:rPr lang="en-US" sz="4000" cap="none" dirty="0" err="1"/>
              <a:t>SensorShoe</a:t>
            </a:r>
            <a:endParaRPr lang="en-US" sz="40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087AB-35C5-40C4-A0D1-5125725A0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670798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Date:16/09/2019</a:t>
            </a:r>
          </a:p>
          <a:p>
            <a:pPr algn="l"/>
            <a:r>
              <a:rPr lang="en-US" sz="2000" dirty="0"/>
              <a:t>Student: Truong Thanh Toan</a:t>
            </a:r>
          </a:p>
          <a:p>
            <a:pPr algn="l"/>
            <a:r>
              <a:rPr lang="en-US" sz="2000" dirty="0"/>
              <a:t>Instructor 1: Prof. Dr. Kuhn</a:t>
            </a:r>
          </a:p>
          <a:p>
            <a:pPr algn="l"/>
            <a:r>
              <a:rPr lang="en-US" sz="2000" dirty="0"/>
              <a:t>Instructor 2: Prof. Dr. </a:t>
            </a:r>
            <a:r>
              <a:rPr lang="en-US" sz="2000" dirty="0" err="1"/>
              <a:t>Hinkelmann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625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B2FB-ED31-4DE2-B184-AF6E92E0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B20A-C10B-43CC-A446-0A17BDD6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473" y="1718896"/>
            <a:ext cx="2523392" cy="4284785"/>
          </a:xfrm>
        </p:spPr>
        <p:txBody>
          <a:bodyPr/>
          <a:lstStyle/>
          <a:p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I2C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EC9BA-EAC3-4605-ABCC-5D2CB56C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131" y="685800"/>
            <a:ext cx="683490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3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DE7D-BDCC-44C1-A5BE-0D5E2DC4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2910254" cy="1485900"/>
          </a:xfrm>
        </p:spPr>
        <p:txBody>
          <a:bodyPr/>
          <a:lstStyle/>
          <a:p>
            <a:r>
              <a:rPr lang="en-US" dirty="0"/>
              <a:t>Insole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7DC253-E90E-47B7-B689-5BF6A4977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042913" y="3286127"/>
            <a:ext cx="2753456" cy="3671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36F73-6999-4FED-A6CC-D832ABBA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5024" y="226892"/>
            <a:ext cx="2753456" cy="3671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F0DA2-87B8-451F-92AB-AF33FF6C4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034447" y="226890"/>
            <a:ext cx="2753457" cy="3671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122A0-CECD-4007-A3B6-1B734F9C8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215024" y="3286126"/>
            <a:ext cx="2753456" cy="3671274"/>
          </a:xfrm>
          <a:prstGeom prst="rect">
            <a:avLst/>
          </a:prstGeom>
        </p:spPr>
      </p:pic>
      <p:pic>
        <p:nvPicPr>
          <p:cNvPr id="1026" name="Picture 2" descr="Kết quả hình ảnh cho pvc roll">
            <a:extLst>
              <a:ext uri="{FF2B5EF4-FFF2-40B4-BE49-F238E27FC236}">
                <a16:creationId xmlns:a16="http://schemas.microsoft.com/office/drawing/2014/main" id="{863FC725-B744-4C38-B677-0CA5C59CF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1230" y="2652069"/>
            <a:ext cx="2753457" cy="17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6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010D-3159-485B-8D3C-891D4330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5DCD-31BB-459F-88ED-2A563A14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146" y="1608734"/>
            <a:ext cx="2409092" cy="1608992"/>
          </a:xfrm>
        </p:spPr>
        <p:txBody>
          <a:bodyPr>
            <a:noAutofit/>
          </a:bodyPr>
          <a:lstStyle/>
          <a:p>
            <a:r>
              <a:rPr lang="en-US" sz="2800" dirty="0"/>
              <a:t>Arduino</a:t>
            </a:r>
          </a:p>
          <a:p>
            <a:r>
              <a:rPr lang="en-US" sz="2800" dirty="0"/>
              <a:t>Python </a:t>
            </a:r>
          </a:p>
          <a:p>
            <a:r>
              <a:rPr lang="en-US" sz="2800" dirty="0"/>
              <a:t>Windows 10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8726D-961F-4511-A692-FA39ECFC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040" y="608563"/>
            <a:ext cx="4855117" cy="2609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50F03-B829-4729-9C7C-B9C12E4E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040" y="3640275"/>
            <a:ext cx="4855117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287A4-2D0F-4B6D-AC26-174BEB4B9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046" y="3640275"/>
            <a:ext cx="4635294" cy="2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15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BFB4-C834-4C53-9EDF-00B28E80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83BF-F100-4498-8FB0-BE7CF8CD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299"/>
            <a:ext cx="1688123" cy="3581400"/>
          </a:xfrm>
        </p:spPr>
        <p:txBody>
          <a:bodyPr/>
          <a:lstStyle/>
          <a:p>
            <a:r>
              <a:rPr lang="en-US" dirty="0"/>
              <a:t>Client</a:t>
            </a:r>
          </a:p>
          <a:p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I2C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91921-DB16-447C-AB9F-E2E22A37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27" y="385762"/>
            <a:ext cx="61150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8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E526-F899-491A-BC4C-F2F070F4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FE078-692D-4D3C-92BF-F01F5697E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541103"/>
            <a:ext cx="3579458" cy="2754922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850DE4-96F7-41E6-9881-CA18C3E826B6}"/>
              </a:ext>
            </a:extLst>
          </p:cNvPr>
          <p:cNvSpPr txBox="1">
            <a:spLocks/>
          </p:cNvSpPr>
          <p:nvPr/>
        </p:nvSpPr>
        <p:spPr>
          <a:xfrm>
            <a:off x="1371600" y="1638299"/>
            <a:ext cx="222445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</a:t>
            </a:r>
          </a:p>
          <a:p>
            <a:r>
              <a:rPr lang="en-US" dirty="0"/>
              <a:t>Matplotlib</a:t>
            </a:r>
          </a:p>
          <a:p>
            <a:r>
              <a:rPr lang="en-US" dirty="0" err="1"/>
              <a:t>Tcp</a:t>
            </a:r>
            <a:r>
              <a:rPr lang="en-US" dirty="0"/>
              <a:t>/Ip Socket</a:t>
            </a:r>
          </a:p>
          <a:p>
            <a:r>
              <a:rPr lang="en-US" dirty="0"/>
              <a:t>Data Decoding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9458F-A8F9-4E95-89BC-C809DF61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74" y="685800"/>
            <a:ext cx="54197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8C2E-4FD5-41D5-9D9B-04B824AF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F793-33AF-47C7-9789-8657BE33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Wearables</a:t>
            </a:r>
          </a:p>
          <a:p>
            <a:r>
              <a:rPr lang="en-US" dirty="0"/>
              <a:t>Prototype</a:t>
            </a:r>
          </a:p>
          <a:p>
            <a:r>
              <a:rPr lang="en-US" dirty="0"/>
              <a:t>Periodic Data</a:t>
            </a:r>
          </a:p>
          <a:p>
            <a:r>
              <a:rPr lang="en-US" dirty="0"/>
              <a:t>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B5660-A4E7-4437-AEEC-1F881C859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183" y="1521069"/>
            <a:ext cx="5852746" cy="43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6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D4B4-FF63-45FC-BB16-0B758D3E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B36CF8-131D-4F22-9ACA-FC41BDCD9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823"/>
          </a:xfrm>
        </p:spPr>
        <p:txBody>
          <a:bodyPr/>
          <a:lstStyle/>
          <a:p>
            <a:r>
              <a:rPr lang="en-US" dirty="0"/>
              <a:t>Refer to the references in the text</a:t>
            </a:r>
          </a:p>
        </p:txBody>
      </p:sp>
    </p:spTree>
    <p:extLst>
      <p:ext uri="{BB962C8B-B14F-4D97-AF65-F5344CB8AC3E}">
        <p14:creationId xmlns:p14="http://schemas.microsoft.com/office/powerpoint/2010/main" val="3019619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8902-11DF-4983-8D12-5E71C8A05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09142"/>
            <a:ext cx="9601200" cy="1239715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18671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F847-76BA-4F00-8D06-3C002450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AFA8-5F28-48D3-A898-23B264D7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Faults</a:t>
            </a:r>
          </a:p>
          <a:p>
            <a:r>
              <a:rPr lang="en-US" dirty="0"/>
              <a:t>Improvements</a:t>
            </a:r>
          </a:p>
          <a:p>
            <a:r>
              <a:rPr lang="en-US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15806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C434-31CC-45C8-964A-6EFCD518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2516"/>
          </a:xfrm>
        </p:spPr>
        <p:txBody>
          <a:bodyPr>
            <a:normAutofit/>
          </a:bodyPr>
          <a:lstStyle/>
          <a:p>
            <a:r>
              <a:rPr lang="en-US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582A-95D6-4BCA-8042-2438474CB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Hardware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5075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3BF5-B2B6-49E2-A1C5-36CD6EFB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B9F0-8D54-43E0-B91B-ACB469752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6093070" cy="1943100"/>
          </a:xfrm>
        </p:spPr>
        <p:txBody>
          <a:bodyPr/>
          <a:lstStyle/>
          <a:p>
            <a:r>
              <a:rPr lang="en-US" dirty="0"/>
              <a:t>Gait Analysis.</a:t>
            </a:r>
          </a:p>
          <a:p>
            <a:r>
              <a:rPr lang="en-US" dirty="0"/>
              <a:t>The foot area</a:t>
            </a:r>
          </a:p>
          <a:p>
            <a:r>
              <a:rPr lang="en-US" dirty="0"/>
              <a:t>Realization of a </a:t>
            </a:r>
            <a:r>
              <a:rPr lang="en-US" dirty="0" err="1"/>
              <a:t>SensorShoe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E9CBF-5603-47B7-A102-6AACE388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004896"/>
            <a:ext cx="5787851" cy="2321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74EE7-98D7-416B-A96F-DE7B393B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62" y="2113450"/>
            <a:ext cx="3508131" cy="26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F8F711-F0B5-4F8B-B3B7-B7FCADA3F764}"/>
              </a:ext>
            </a:extLst>
          </p:cNvPr>
          <p:cNvSpPr/>
          <p:nvPr/>
        </p:nvSpPr>
        <p:spPr>
          <a:xfrm>
            <a:off x="2444262" y="2391508"/>
            <a:ext cx="7288823" cy="29014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AD1EE-BB57-43A0-A19B-ADC242C6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FE72-197D-4092-AD93-758CBE056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444012"/>
          </a:xfrm>
        </p:spPr>
        <p:txBody>
          <a:bodyPr/>
          <a:lstStyle/>
          <a:p>
            <a:r>
              <a:rPr lang="en-US" dirty="0"/>
              <a:t>A sensor-aided shoe which collects data and send them through </a:t>
            </a:r>
            <a:r>
              <a:rPr lang="en-US" dirty="0" err="1"/>
              <a:t>wifi</a:t>
            </a:r>
            <a:r>
              <a:rPr lang="en-US" dirty="0"/>
              <a:t> to a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29DC4-2E16-4262-B628-B8B06A02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615712"/>
            <a:ext cx="68675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7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B888-13F8-45A6-9A52-DA734B5F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15C0-F104-4050-AE5C-A0603ED10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21069"/>
            <a:ext cx="2461846" cy="4346331"/>
          </a:xfrm>
        </p:spPr>
        <p:txBody>
          <a:bodyPr/>
          <a:lstStyle/>
          <a:p>
            <a:r>
              <a:rPr lang="en-US" dirty="0"/>
              <a:t>Power Board</a:t>
            </a:r>
          </a:p>
          <a:p>
            <a:r>
              <a:rPr lang="en-US" dirty="0"/>
              <a:t>Force Board</a:t>
            </a:r>
          </a:p>
          <a:p>
            <a:r>
              <a:rPr lang="en-US" dirty="0"/>
              <a:t>Data Board</a:t>
            </a:r>
          </a:p>
          <a:p>
            <a:r>
              <a:rPr lang="en-US" dirty="0"/>
              <a:t>Computer</a:t>
            </a:r>
          </a:p>
          <a:p>
            <a:r>
              <a:rPr lang="en-US" dirty="0"/>
              <a:t>Insole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F5E2F-6137-4080-B43E-6A6284D1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870814"/>
            <a:ext cx="2719753" cy="2039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70B9F-5FB6-4DDD-8E0E-A4492D36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2" y="685800"/>
            <a:ext cx="6639656" cy="52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6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B4FD-5B5A-43CF-9A44-C6EEB576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 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3CA37C-2197-4A25-85FA-3253C5F0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1380391"/>
            <a:ext cx="10802102" cy="51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1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6186-88C9-4D94-A110-9EE10670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Board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EAA5C-C56C-4488-87D2-A929110E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26036"/>
            <a:ext cx="1661746" cy="3581400"/>
          </a:xfrm>
        </p:spPr>
        <p:txBody>
          <a:bodyPr/>
          <a:lstStyle/>
          <a:p>
            <a:r>
              <a:rPr lang="en-US" dirty="0"/>
              <a:t>VHIGH</a:t>
            </a:r>
          </a:p>
          <a:p>
            <a:r>
              <a:rPr lang="en-US" dirty="0"/>
              <a:t>Vt</a:t>
            </a:r>
          </a:p>
          <a:p>
            <a:r>
              <a:rPr lang="en-US" dirty="0"/>
              <a:t>VG</a:t>
            </a:r>
          </a:p>
          <a:p>
            <a:r>
              <a:rPr lang="en-US" dirty="0"/>
              <a:t>V_</a:t>
            </a:r>
          </a:p>
          <a:p>
            <a:r>
              <a:rPr lang="en-US" dirty="0"/>
              <a:t>VG/2</a:t>
            </a:r>
          </a:p>
          <a:p>
            <a:r>
              <a:rPr lang="en-US" dirty="0"/>
              <a:t>VG-1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08DFA-DD7D-4D42-A7DD-756C7299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46" y="4076700"/>
            <a:ext cx="4038950" cy="2461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66402-B38E-461C-93F9-D78818EC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72" y="347724"/>
            <a:ext cx="4255477" cy="3728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6D8EE-B2B7-4FD8-996A-6CFC6B305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77" y="4309593"/>
            <a:ext cx="4000847" cy="23624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9571E-EA08-49EF-8E4E-9A504B0354D3}"/>
                  </a:ext>
                </a:extLst>
              </p:cNvPr>
              <p:cNvSpPr txBox="1"/>
              <p:nvPr/>
            </p:nvSpPr>
            <p:spPr>
              <a:xfrm>
                <a:off x="3554322" y="2426186"/>
                <a:ext cx="3415807" cy="427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-(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𝑂𝐹𝐹𝑆𝐸𝑇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𝑂𝑈𝑇𝑃𝑈𝑇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89571E-EA08-49EF-8E4E-9A504B035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322" y="2426186"/>
                <a:ext cx="3415807" cy="427874"/>
              </a:xfrm>
              <a:prstGeom prst="rect">
                <a:avLst/>
              </a:prstGeom>
              <a:blipFill>
                <a:blip r:embed="rId5"/>
                <a:stretch>
                  <a:fillRect l="-4107" t="-5714" r="-89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67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1FC1-605B-497E-93FC-44043779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Board: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BB8E8-B74B-44F7-BA81-9788746CD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9669" y="1878623"/>
            <a:ext cx="5941112" cy="429357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B52558-7744-497F-8F31-0F810C532383}"/>
              </a:ext>
            </a:extLst>
          </p:cNvPr>
          <p:cNvSpPr txBox="1">
            <a:spLocks/>
          </p:cNvSpPr>
          <p:nvPr/>
        </p:nvSpPr>
        <p:spPr>
          <a:xfrm>
            <a:off x="1371599" y="1503485"/>
            <a:ext cx="3165232" cy="43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MT3608 DC-DC step-up converter</a:t>
            </a:r>
          </a:p>
          <a:p>
            <a:r>
              <a:rPr lang="en-US" dirty="0"/>
              <a:t>LMV324 </a:t>
            </a:r>
            <a:r>
              <a:rPr lang="en-US" dirty="0" err="1"/>
              <a:t>OpAmps</a:t>
            </a:r>
            <a:endParaRPr lang="en-US" dirty="0"/>
          </a:p>
          <a:p>
            <a:r>
              <a:rPr lang="en-US" dirty="0"/>
              <a:t>Required Voltages</a:t>
            </a:r>
          </a:p>
        </p:txBody>
      </p:sp>
    </p:spTree>
    <p:extLst>
      <p:ext uri="{BB962C8B-B14F-4D97-AF65-F5344CB8AC3E}">
        <p14:creationId xmlns:p14="http://schemas.microsoft.com/office/powerpoint/2010/main" val="113865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B2FB-ED31-4DE2-B184-AF6E92E0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B20A-C10B-43CC-A446-0A17BDD6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473" y="1718896"/>
            <a:ext cx="2523392" cy="4284785"/>
          </a:xfrm>
        </p:spPr>
        <p:txBody>
          <a:bodyPr/>
          <a:lstStyle/>
          <a:p>
            <a:r>
              <a:rPr lang="en-US" dirty="0"/>
              <a:t>ADS1115 ADC</a:t>
            </a:r>
          </a:p>
          <a:p>
            <a:r>
              <a:rPr lang="en-US" dirty="0"/>
              <a:t>MPU9250 IMU</a:t>
            </a:r>
          </a:p>
          <a:p>
            <a:r>
              <a:rPr lang="en-US" dirty="0" err="1"/>
              <a:t>Wemos</a:t>
            </a:r>
            <a:r>
              <a:rPr lang="en-US" dirty="0"/>
              <a:t> D1-R1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5D243-7908-4A10-8EDB-47BE9A61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58" y="3513065"/>
            <a:ext cx="2820644" cy="2828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B4ED4-84EB-4B62-BE33-529F1078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73" y="3514068"/>
            <a:ext cx="4542727" cy="2827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94408E-D2DA-4063-8838-79686DFA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758" y="641468"/>
            <a:ext cx="2820644" cy="254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8231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566</TotalTime>
  <Words>167</Words>
  <Application>Microsoft Office PowerPoint</Application>
  <PresentationFormat>Widescreen</PresentationFormat>
  <Paragraphs>73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Cambria Math</vt:lpstr>
      <vt:lpstr>Franklin Gothic Book</vt:lpstr>
      <vt:lpstr>Crop</vt:lpstr>
      <vt:lpstr>Colloquium Realization of a SensorShoe</vt:lpstr>
      <vt:lpstr>Contents:</vt:lpstr>
      <vt:lpstr>Introduction:</vt:lpstr>
      <vt:lpstr>Approach: </vt:lpstr>
      <vt:lpstr>Hardware:</vt:lpstr>
      <vt:lpstr>Force  Board</vt:lpstr>
      <vt:lpstr>Force Board calculation</vt:lpstr>
      <vt:lpstr>Power Board:</vt:lpstr>
      <vt:lpstr>Data Board</vt:lpstr>
      <vt:lpstr>Data Board</vt:lpstr>
      <vt:lpstr>Insole</vt:lpstr>
      <vt:lpstr>Software:</vt:lpstr>
      <vt:lpstr>Arduino</vt:lpstr>
      <vt:lpstr>Python</vt:lpstr>
      <vt:lpstr>Conclusion:</vt:lpstr>
      <vt:lpstr>Reference:</vt:lpstr>
      <vt:lpstr>Thank you for your attention</vt:lpstr>
      <vt:lpstr>Demo: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Colloquium Realization of a SensorShoe</dc:title>
  <dc:creator>Toan</dc:creator>
  <cp:lastModifiedBy>Toan</cp:lastModifiedBy>
  <cp:revision>38</cp:revision>
  <dcterms:created xsi:type="dcterms:W3CDTF">2019-09-09T16:55:35Z</dcterms:created>
  <dcterms:modified xsi:type="dcterms:W3CDTF">2019-09-16T10:00:40Z</dcterms:modified>
</cp:coreProperties>
</file>